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85" r:id="rId3"/>
    <p:sldId id="286" r:id="rId4"/>
    <p:sldId id="284" r:id="rId5"/>
    <p:sldId id="292" r:id="rId6"/>
    <p:sldId id="287" r:id="rId7"/>
    <p:sldId id="288" r:id="rId8"/>
    <p:sldId id="291" r:id="rId9"/>
    <p:sldId id="29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64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463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24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18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545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03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06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68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75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6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46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52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36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66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9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7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2ECAA1-A07B-4608-852C-E58A2EC74AD4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310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F6162F-4306-43E5-97B2-603CACB040A0}"/>
              </a:ext>
            </a:extLst>
          </p:cNvPr>
          <p:cNvSpPr/>
          <p:nvPr/>
        </p:nvSpPr>
        <p:spPr>
          <a:xfrm>
            <a:off x="3048000" y="495020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Elder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Iron</a:t>
            </a:r>
          </a:p>
          <a:p>
            <a:pPr algn="ctr"/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Version 1.0.7</a:t>
            </a:r>
            <a:endParaRPr lang="en-GB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04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4F951E-A791-4C6A-8C47-8224E106DDA2}"/>
              </a:ext>
            </a:extLst>
          </p:cNvPr>
          <p:cNvSpPr txBox="1"/>
          <p:nvPr/>
        </p:nvSpPr>
        <p:spPr>
          <a:xfrm>
            <a:off x="5390225" y="428246"/>
            <a:ext cx="141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概述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C8D37-0E49-4A93-AD83-4240A83B5A2C}"/>
              </a:ext>
            </a:extLst>
          </p:cNvPr>
          <p:cNvSpPr txBox="1"/>
          <p:nvPr/>
        </p:nvSpPr>
        <p:spPr>
          <a:xfrm>
            <a:off x="1225116" y="1544715"/>
            <a:ext cx="10120545" cy="445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本周主要完成 </a:t>
            </a:r>
            <a:r>
              <a:rPr lang="en-US" altLang="zh-CN" sz="2400" dirty="0"/>
              <a:t>P</a:t>
            </a:r>
            <a:r>
              <a:rPr lang="en-GB" altLang="zh-CN" sz="2400" dirty="0" err="1"/>
              <a:t>rototype</a:t>
            </a:r>
            <a:r>
              <a:rPr lang="en-US" altLang="zh-CN" sz="2400" dirty="0"/>
              <a:t> </a:t>
            </a:r>
            <a:r>
              <a:rPr lang="zh-CN" altLang="en-US" sz="2400" dirty="0"/>
              <a:t>内战斗系统：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添加敌人攻击，死亡动画，第二版人物角色动画已更换（未实装）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添加敌人</a:t>
            </a:r>
            <a:r>
              <a:rPr lang="en-GB" altLang="zh-CN" sz="2400" dirty="0"/>
              <a:t>AI</a:t>
            </a:r>
            <a:r>
              <a:rPr lang="zh-CN" altLang="en-US" sz="2400" dirty="0"/>
              <a:t>行为树，</a:t>
            </a:r>
            <a:r>
              <a:rPr lang="en-GB" altLang="zh-CN" sz="2400" dirty="0"/>
              <a:t>AI</a:t>
            </a:r>
            <a:r>
              <a:rPr lang="zh-CN" altLang="en-US" sz="2400" dirty="0"/>
              <a:t>系统加入 </a:t>
            </a:r>
            <a:r>
              <a:rPr lang="en-GB" altLang="zh-CN" sz="2400" dirty="0"/>
              <a:t>Demo </a:t>
            </a:r>
            <a:r>
              <a:rPr lang="zh-CN" altLang="en-US" sz="2400" dirty="0"/>
              <a:t>测试中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添加视差场景，美术已提供高优先级场景素材和远景图片，策划对应关卡设计拼接场景元素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添加场景特效，敌人攻击特效（未实装）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添加人物角色攻击音效，背景音乐的类型由</a:t>
            </a:r>
            <a:r>
              <a:rPr lang="en-US" altLang="zh-CN" sz="2400" dirty="0"/>
              <a:t>Jordan</a:t>
            </a:r>
            <a:r>
              <a:rPr lang="zh-CN" altLang="en-US" sz="2400" dirty="0"/>
              <a:t>提交给客户进行选择</a:t>
            </a:r>
            <a:endParaRPr lang="en-GB" altLang="zh-CN" sz="2400" dirty="0"/>
          </a:p>
          <a:p>
            <a:pPr>
              <a:lnSpc>
                <a:spcPct val="150000"/>
              </a:lnSpc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28871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BC791-F88B-4FD3-ACC6-F88F87F57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85" y="1554059"/>
            <a:ext cx="4839633" cy="414049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7" name="Picture 6" descr="A person jumping up in the air&#10;&#10;Description automatically generated">
            <a:extLst>
              <a:ext uri="{FF2B5EF4-FFF2-40B4-BE49-F238E27FC236}">
                <a16:creationId xmlns:a16="http://schemas.microsoft.com/office/drawing/2014/main" id="{F31DA528-B784-4AE8-8AF3-0ED94AEB9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26" y="1554059"/>
            <a:ext cx="4839633" cy="414049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524DA8-CAA8-4F8E-A4B9-6D492DD95A0A}"/>
              </a:ext>
            </a:extLst>
          </p:cNvPr>
          <p:cNvSpPr txBox="1"/>
          <p:nvPr/>
        </p:nvSpPr>
        <p:spPr>
          <a:xfrm>
            <a:off x="692457" y="339469"/>
            <a:ext cx="324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敌人动画演示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9B055-1405-4122-A98B-C384374CA658}"/>
              </a:ext>
            </a:extLst>
          </p:cNvPr>
          <p:cNvSpPr txBox="1"/>
          <p:nvPr/>
        </p:nvSpPr>
        <p:spPr>
          <a:xfrm>
            <a:off x="2736300" y="6014669"/>
            <a:ext cx="120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攻击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464F0-4D8E-401D-97EF-D2456F13384D}"/>
              </a:ext>
            </a:extLst>
          </p:cNvPr>
          <p:cNvSpPr txBox="1"/>
          <p:nvPr/>
        </p:nvSpPr>
        <p:spPr>
          <a:xfrm>
            <a:off x="8495359" y="6014669"/>
            <a:ext cx="120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死亡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97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279CE19-B1D2-4277-BB4A-D1F05AEB6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/>
          <a:stretch/>
        </p:blipFill>
        <p:spPr>
          <a:xfrm>
            <a:off x="6096000" y="1340529"/>
            <a:ext cx="5581650" cy="4545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9CF6A9-A9C3-44E1-B318-D4C800E28406}"/>
              </a:ext>
            </a:extLst>
          </p:cNvPr>
          <p:cNvSpPr txBox="1"/>
          <p:nvPr/>
        </p:nvSpPr>
        <p:spPr>
          <a:xfrm>
            <a:off x="692457" y="339469"/>
            <a:ext cx="3249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行为树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622A8-6745-485B-B501-D0269EFB5D81}"/>
              </a:ext>
            </a:extLst>
          </p:cNvPr>
          <p:cNvSpPr txBox="1"/>
          <p:nvPr/>
        </p:nvSpPr>
        <p:spPr>
          <a:xfrm>
            <a:off x="1233996" y="1340529"/>
            <a:ext cx="4136995" cy="444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当下版本我们为敌人添加了</a:t>
            </a:r>
            <a:r>
              <a:rPr lang="en-GB" altLang="zh-CN" dirty="0"/>
              <a:t>AI</a:t>
            </a:r>
            <a:r>
              <a:rPr lang="zh-CN" altLang="en-US" dirty="0"/>
              <a:t>行为树，</a:t>
            </a:r>
            <a:endParaRPr lang="en-GB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我们希望在</a:t>
            </a:r>
            <a:r>
              <a:rPr lang="en-US" altLang="zh-CN" dirty="0"/>
              <a:t>Demo</a:t>
            </a:r>
            <a:r>
              <a:rPr lang="zh-CN" altLang="en-US" dirty="0"/>
              <a:t>的游玩体验中，给与玩家战斗游戏应有的</a:t>
            </a:r>
            <a:r>
              <a:rPr lang="en-GB" altLang="zh-CN" dirty="0"/>
              <a:t>AI</a:t>
            </a:r>
            <a:r>
              <a:rPr lang="zh-CN" altLang="en-US" dirty="0"/>
              <a:t>体验。</a:t>
            </a:r>
            <a:endParaRPr lang="en-GB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敌人目前拥有的行为：</a:t>
            </a:r>
            <a:endParaRPr lang="en-GB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攻击；</a:t>
            </a:r>
            <a:endParaRPr lang="en-GB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撤退；</a:t>
            </a:r>
            <a:endParaRPr lang="en-GB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警戒；</a:t>
            </a:r>
            <a:endParaRPr lang="en-GB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巡逻；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364450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water, sky&#10;&#10;Description automatically generated">
            <a:extLst>
              <a:ext uri="{FF2B5EF4-FFF2-40B4-BE49-F238E27FC236}">
                <a16:creationId xmlns:a16="http://schemas.microsoft.com/office/drawing/2014/main" id="{7408B7B7-8A11-40AB-AEB4-D3F26923C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84" y="1481620"/>
            <a:ext cx="7234431" cy="3633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FF86BE-BC6A-4B70-A97B-4DBABB881F18}"/>
              </a:ext>
            </a:extLst>
          </p:cNvPr>
          <p:cNvSpPr txBox="1"/>
          <p:nvPr/>
        </p:nvSpPr>
        <p:spPr>
          <a:xfrm>
            <a:off x="692457" y="339469"/>
            <a:ext cx="366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视差场景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1A54A-EBF6-4843-ADCD-D97C3CB52CDE}"/>
              </a:ext>
            </a:extLst>
          </p:cNvPr>
          <p:cNvSpPr txBox="1"/>
          <p:nvPr/>
        </p:nvSpPr>
        <p:spPr>
          <a:xfrm>
            <a:off x="3034192" y="5478014"/>
            <a:ext cx="6123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为实现视差场景所用到的不同图层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880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A48DB7-40D3-4661-92E9-0D5EB83729B5}"/>
              </a:ext>
            </a:extLst>
          </p:cNvPr>
          <p:cNvSpPr txBox="1"/>
          <p:nvPr/>
        </p:nvSpPr>
        <p:spPr>
          <a:xfrm>
            <a:off x="692457" y="339469"/>
            <a:ext cx="366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游戏场景</a:t>
            </a: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图层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umbrella, water, sky, outdoor&#10;&#10;Description automatically generated">
            <a:extLst>
              <a:ext uri="{FF2B5EF4-FFF2-40B4-BE49-F238E27FC236}">
                <a16:creationId xmlns:a16="http://schemas.microsoft.com/office/drawing/2014/main" id="{8F18B243-2F32-4BA3-B9C7-CE0F43F96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45" y="1456571"/>
            <a:ext cx="7005307" cy="3612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585F4B-4EC4-4F64-9A37-A684983C2DFF}"/>
              </a:ext>
            </a:extLst>
          </p:cNvPr>
          <p:cNvSpPr txBox="1"/>
          <p:nvPr/>
        </p:nvSpPr>
        <p:spPr>
          <a:xfrm>
            <a:off x="3939715" y="5478504"/>
            <a:ext cx="6123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图层结合后的最终效果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72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1EBA1-03DB-4E65-8610-2097EC523FD7}"/>
              </a:ext>
            </a:extLst>
          </p:cNvPr>
          <p:cNvSpPr txBox="1"/>
          <p:nvPr/>
        </p:nvSpPr>
        <p:spPr>
          <a:xfrm>
            <a:off x="692456" y="339469"/>
            <a:ext cx="4465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背景特效演示</a:t>
            </a:r>
            <a:r>
              <a:rPr lang="en-GB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(GIF)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2B8CA-96AF-4AC9-954F-E9268B25A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284626"/>
            <a:ext cx="11372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53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F56D6-2712-475B-980B-9E902BCD031B}"/>
              </a:ext>
            </a:extLst>
          </p:cNvPr>
          <p:cNvSpPr txBox="1"/>
          <p:nvPr/>
        </p:nvSpPr>
        <p:spPr>
          <a:xfrm>
            <a:off x="3978676" y="530821"/>
            <a:ext cx="448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下一阶段开发计划</a:t>
            </a:r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C6E62-F656-428F-A88F-9B5F73C68919}"/>
              </a:ext>
            </a:extLst>
          </p:cNvPr>
          <p:cNvSpPr txBox="1"/>
          <p:nvPr/>
        </p:nvSpPr>
        <p:spPr>
          <a:xfrm>
            <a:off x="1647547" y="1476350"/>
            <a:ext cx="9144002" cy="390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下周我们将开始开发</a:t>
            </a:r>
            <a:r>
              <a:rPr lang="en-GB" altLang="zh-CN" sz="2400" dirty="0"/>
              <a:t>BOS</a:t>
            </a:r>
            <a:r>
              <a:rPr lang="en-US" altLang="zh-CN" sz="2400" dirty="0"/>
              <a:t>S</a:t>
            </a:r>
            <a:r>
              <a:rPr lang="zh-CN" altLang="en-US" sz="2400" dirty="0"/>
              <a:t>战斗：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BOSS</a:t>
            </a:r>
            <a:r>
              <a:rPr lang="zh-CN" altLang="en-US" sz="2400" dirty="0"/>
              <a:t>角色切片图；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BOSS</a:t>
            </a:r>
            <a:r>
              <a:rPr lang="zh-CN" altLang="en-US" sz="2400" dirty="0"/>
              <a:t>战斗场景；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BOSS</a:t>
            </a:r>
            <a:r>
              <a:rPr lang="zh-CN" altLang="en-US" sz="2400" dirty="0"/>
              <a:t>招式动作动画；</a:t>
            </a:r>
            <a:endParaRPr lang="en-GB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400" dirty="0"/>
              <a:t>BOSS</a:t>
            </a:r>
            <a:r>
              <a:rPr lang="zh-CN" altLang="en-US" sz="2400" dirty="0"/>
              <a:t>招式设计；</a:t>
            </a:r>
            <a:endParaRPr lang="en-GB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同时我们会在下一个版本中尝试通过调整键位的方式调整动作手感，完善场景和角色动画，将本周尚未实装的功能实现。</a:t>
            </a:r>
            <a:endParaRPr lang="en-GB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81570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90D8D0-A200-4523-883F-856F55C77AD4}"/>
              </a:ext>
            </a:extLst>
          </p:cNvPr>
          <p:cNvSpPr txBox="1">
            <a:spLocks/>
          </p:cNvSpPr>
          <p:nvPr/>
        </p:nvSpPr>
        <p:spPr>
          <a:xfrm>
            <a:off x="1524000" y="14173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GB" altLang="zh-CN" sz="5400" dirty="0">
                <a:latin typeface="+mn-ea"/>
                <a:ea typeface="+mn-ea"/>
              </a:rPr>
            </a:br>
            <a:r>
              <a:rPr lang="zh-CN" altLang="en-US" sz="5400" dirty="0">
                <a:latin typeface="+mn-ea"/>
                <a:ea typeface="+mn-ea"/>
              </a:rPr>
              <a:t>谢谢观看！</a:t>
            </a:r>
            <a:endParaRPr lang="en-GB" sz="5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7612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方正舒体</vt:lpstr>
      <vt:lpstr>Arial</vt:lpstr>
      <vt:lpstr>Calibri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志鹏 杨</dc:creator>
  <cp:lastModifiedBy>志鹏 杨</cp:lastModifiedBy>
  <cp:revision>15</cp:revision>
  <dcterms:created xsi:type="dcterms:W3CDTF">2019-06-21T10:44:51Z</dcterms:created>
  <dcterms:modified xsi:type="dcterms:W3CDTF">2019-06-21T15:38:42Z</dcterms:modified>
</cp:coreProperties>
</file>